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</p:sldMasterIdLst>
  <p:notesMasterIdLst>
    <p:notesMasterId r:id="rId8"/>
  </p:notesMasterIdLst>
  <p:sldIdLst>
    <p:sldId id="281" r:id="rId3"/>
    <p:sldId id="282" r:id="rId4"/>
    <p:sldId id="283" r:id="rId5"/>
    <p:sldId id="284" r:id="rId6"/>
    <p:sldId id="285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7517"/>
    <a:srgbClr val="2C2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02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338A8-5167-6441-8C94-50723B470A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" y="0"/>
            <a:ext cx="9141504" cy="51435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2BCE69-AEF3-78EF-CDC9-CB682FFB1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024" y="1300480"/>
            <a:ext cx="7886700" cy="18694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2C2C2A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115B93-FE90-7285-3415-DF8D8262CE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400425"/>
            <a:ext cx="3036888" cy="1028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BA7517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indent="0" algn="l">
              <a:buNone/>
            </a:pPr>
            <a:r>
              <a:rPr lang="en-US" sz="2000" b="1" dirty="0">
                <a:solidFill>
                  <a:srgbClr val="BA75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Presenter Name</a:t>
            </a:r>
            <a:endParaRPr lang="en-US" sz="2000" dirty="0">
              <a:solidFill>
                <a:srgbClr val="BA7517"/>
              </a:solidFill>
            </a:endParaRPr>
          </a:p>
          <a:p>
            <a:pPr marL="0" indent="0" algn="l">
              <a:buNone/>
            </a:pPr>
            <a:r>
              <a:rPr lang="en-US" sz="2000" dirty="0">
                <a:solidFill>
                  <a:srgbClr val="BA75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Affiliation / Organization</a:t>
            </a:r>
            <a:endParaRPr lang="en-US" sz="2000" dirty="0">
              <a:solidFill>
                <a:srgbClr val="BA7517"/>
              </a:solidFill>
            </a:endParaRPr>
          </a:p>
          <a:p>
            <a:pPr marL="0" indent="0" algn="l">
              <a:buNone/>
            </a:pPr>
            <a:r>
              <a:rPr lang="en-US" sz="2000" dirty="0">
                <a:solidFill>
                  <a:srgbClr val="BA75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presenter@email.com</a:t>
            </a:r>
            <a:endParaRPr lang="en-US" sz="2000" dirty="0">
              <a:solidFill>
                <a:srgbClr val="BA7517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4707-DE3C-1D62-6EFA-D01073912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E4C81-26F1-2AF4-0D51-8A461EAAC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CAEF7-C055-9AE5-E102-E2C0C545D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05A2-02E6-BAC1-8F14-D288DF54C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56A9D-E393-BAD5-0B1D-26DC55B78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1F908-AD07-3D50-F13D-35CB1D06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010A7-740D-4907-F710-F76941F1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165B10-24A8-884A-DA9B-558A5826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047B-276E-4455-AC69-2A0F17C383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81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17354-1B62-0DEB-8FAC-853FAC82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23301-5A52-762B-7D7B-1F530457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F985A-1DD7-15BE-6EFE-3CFD9D5A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5CB4C-40C2-C58E-5629-8BB78C65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047B-276E-4455-AC69-2A0F17C383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28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848FD7-E170-B99B-5650-FEF529E3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F6788-7EF2-4992-3D00-4BA93888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10877-220A-D2DA-6046-B50370C4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047B-276E-4455-AC69-2A0F17C383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96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7779-14A0-2674-2829-F2A5C3BD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148C1-F77D-2945-3CC3-477C584ED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7469D-97BA-6F29-DD84-C89E07F83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7E765-FAE1-7407-F96A-3704B95E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8A134-225E-7E5F-1049-5B6EF71F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AD9F8-7F75-2957-B9EB-3F13FE72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047B-276E-4455-AC69-2A0F17C383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370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DCF2F-FA96-5E0D-E1F3-4900E140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E201A0-8271-C309-D29F-C6AEFA87C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B40E2-70A5-8CF6-5A6F-7AFE897B7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E0AD1-7380-A309-760B-D2BACF66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A9179-C35A-F5D1-ABC7-8298AD1E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DD4FE-5A90-E0C1-4407-FEA9A885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047B-276E-4455-AC69-2A0F17C383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1156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AF62-BD3D-4F79-7A31-FEF925B2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90433-E6D7-99BC-3A07-4569534CE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30C69-EB79-6F12-918E-54ADB8E0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A5B03-C9CB-C2AF-C6FA-44167756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94D56-11AA-9F89-86E4-E8AECA47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047B-276E-4455-AC69-2A0F17C383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568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EB7D83-B8D4-B20A-90C4-92687E980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BF4C1-24D3-4FB2-FDD1-5AE5C5652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8A24F-99F0-FB43-C66B-35AFFBB6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C3F87-26BD-07E0-9650-6F1CD739A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CA0E2-14E5-0E59-989D-C0BFB518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047B-276E-4455-AC69-2A0F17C383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30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F811E2-E09B-B516-9A9E-5F6319C0A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4"/>
            <a:ext cx="9144000" cy="514303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D8F241-3BEE-FE0F-D661-8761DC6C22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653" y="244475"/>
            <a:ext cx="8284422" cy="649288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C2C2A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AU" dirty="0"/>
              <a:t>Click to edit title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7ED10E-3153-FBEB-A6D8-6AF72A1777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653" y="1341438"/>
            <a:ext cx="8284422" cy="280987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buFont typeface="Wingdings" panose="05000000000000000000" pitchFamily="2" charset="2"/>
              <a:buChar char="§"/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buFont typeface="Arial" panose="020B0604020202020204" pitchFamily="34" charset="0"/>
              <a:buChar char="•"/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buFont typeface="Arial" panose="020B0604020202020204" pitchFamily="34" charset="0"/>
              <a:buChar char="•"/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0F90BE-FB4D-BD69-1DAC-7195F239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1892" y="4759326"/>
            <a:ext cx="1051137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D402047B-276E-4455-AC69-2A0F17C383F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29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F811E2-E09B-B516-9A9E-5F6319C0A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4"/>
            <a:ext cx="9144000" cy="514303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D8F241-3BEE-FE0F-D661-8761DC6C22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653" y="244475"/>
            <a:ext cx="8284422" cy="649288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C2C2A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AU" dirty="0"/>
              <a:t>Click to edit title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7ED10E-3153-FBEB-A6D8-6AF72A1777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653" y="1341438"/>
            <a:ext cx="8284422" cy="280987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buFont typeface="Wingdings" panose="05000000000000000000" pitchFamily="2" charset="2"/>
              <a:buChar char="§"/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buFont typeface="Arial" panose="020B0604020202020204" pitchFamily="34" charset="0"/>
              <a:buChar char="•"/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buFont typeface="Arial" panose="020B0604020202020204" pitchFamily="34" charset="0"/>
              <a:buChar char="•"/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4CEA214-281B-2C04-C62B-2027A510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1892" y="4759326"/>
            <a:ext cx="1051137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D402047B-276E-4455-AC69-2A0F17C383F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393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F811E2-E09B-B516-9A9E-5F6319C0A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4"/>
            <a:ext cx="9144000" cy="514303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D8F241-3BEE-FE0F-D661-8761DC6C22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653" y="244475"/>
            <a:ext cx="8284422" cy="649288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C2C2A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AU" dirty="0"/>
              <a:t>Click to edit title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7ED10E-3153-FBEB-A6D8-6AF72A1777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653" y="1341438"/>
            <a:ext cx="4301067" cy="280987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buFont typeface="Wingdings" panose="05000000000000000000" pitchFamily="2" charset="2"/>
              <a:buChar char="§"/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buFont typeface="Arial" panose="020B0604020202020204" pitchFamily="34" charset="0"/>
              <a:buChar char="•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buFont typeface="Arial" panose="020B0604020202020204" pitchFamily="34" charset="0"/>
              <a:buChar char="•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14968643-6C25-1710-EAAD-22A2339E1DF6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>
          <a:xfrm>
            <a:off x="4984750" y="1341438"/>
            <a:ext cx="3970338" cy="280987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65B245-36D9-2108-56DF-4A99D47056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951892" y="4759326"/>
            <a:ext cx="1051137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D402047B-276E-4455-AC69-2A0F17C383F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479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F811E2-E09B-B516-9A9E-5F6319C0A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4"/>
            <a:ext cx="9144000" cy="514303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D8F241-3BEE-FE0F-D661-8761DC6C22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653" y="244475"/>
            <a:ext cx="8284422" cy="649288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C2C2A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AU" dirty="0"/>
              <a:t>Click to edit title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7ED10E-3153-FBEB-A6D8-6AF72A1777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653" y="1341438"/>
            <a:ext cx="3989494" cy="28098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buFont typeface="Wingdings" panose="05000000000000000000" pitchFamily="2" charset="2"/>
              <a:buChar char="§"/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buFont typeface="Arial" panose="020B0604020202020204" pitchFamily="34" charset="0"/>
              <a:buChar char="•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buFont typeface="Arial" panose="020B0604020202020204" pitchFamily="34" charset="0"/>
              <a:buChar char="•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13C38FA-FE39-3C44-3774-24E7AAADA0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4581" y="1341438"/>
            <a:ext cx="3989494" cy="28098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buFont typeface="Wingdings" panose="05000000000000000000" pitchFamily="2" charset="2"/>
              <a:buChar char="§"/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buFont typeface="Arial" panose="020B0604020202020204" pitchFamily="34" charset="0"/>
              <a:buChar char="•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buFont typeface="Arial" panose="020B0604020202020204" pitchFamily="34" charset="0"/>
              <a:buChar char="•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761583-8717-22C7-BF2F-EDB3EFBADC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951892" y="4759326"/>
            <a:ext cx="1051137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D402047B-276E-4455-AC69-2A0F17C383F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849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09188-7982-431A-9834-3D7A11F11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DD7BE-E1E5-439C-A6DF-6EC5D69C1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5959A-0E90-C74D-979D-FCD4DDE3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31107-EAA7-50F8-857E-9B2F1485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B23C7-F849-137D-5AEB-09E5C7AB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047B-276E-4455-AC69-2A0F17C383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323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9BDE-E920-6949-75E9-09C69E5F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F67AA-8DF0-F4CA-B6D3-CA7495746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C93D0-BCA0-3DF7-8FA2-132A919B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5E038-E49D-258B-FF19-4707E89C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EB78E-C33F-4F5B-7566-BE468218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047B-276E-4455-AC69-2A0F17C383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6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62A9-96F8-F476-C595-E10B4394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531AD-F5C8-46BC-0EB3-846B5091F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38531-9EEC-B048-A427-289DDB794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DC745-9389-670F-0228-731BF87C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FB9D-D772-D912-DE73-43AC842E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12200-CCD2-619E-3860-98C290AC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047B-276E-4455-AC69-2A0F17C383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295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C90B1-C673-A14D-0F6C-5E200318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57F42-C3CE-45FF-3C01-CCE804BD4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8AB1B-A670-9F60-3C8D-9D2E386D6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8C8A6-8194-71CF-01A0-3FC56B36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2CD39-9FA4-2B09-D545-DA63C4E8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047B-276E-4455-AC69-2A0F17C383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719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1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9E9392-1C7B-08CB-553A-D5E264B0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3E8CA-3C0F-44E2-4F92-0835F122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425F6-B2E9-F0E1-890B-ACAFC4FF2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82939-CCBD-20E1-5F07-1B7AB88B0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C41AB-7FED-C54C-3CE1-8A2D71750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02047B-276E-4455-AC69-2A0F17C383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64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6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3173-61EC-3DD7-9BBC-5D0F5549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A834E-3659-D36B-31D1-410C7D318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Presenter’s Name</a:t>
            </a:r>
          </a:p>
          <a:p>
            <a:r>
              <a:rPr lang="en-AU" b="0" dirty="0"/>
              <a:t>Affiliation / Organization</a:t>
            </a:r>
          </a:p>
          <a:p>
            <a:r>
              <a:rPr lang="en-AU" b="0" dirty="0"/>
              <a:t>presenter@email.com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220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3F8A47-ADCA-88F6-7E98-AA9F770976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294D7-8944-2A0E-A9B6-9EA8A980E4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916B7-2AD3-1B76-90AB-743F6850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047B-276E-4455-AC69-2A0F17C383FF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521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FA4BB-17C0-CA9D-C4BF-3A27F70F2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D5685-41C1-CD32-A3A7-4AAA2F3C60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280F19BB-250E-4AFB-4F81-CEFD4F59D6C1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FD5B4-2237-7B14-A558-91B2FD453F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2047B-276E-4455-AC69-2A0F17C383FF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28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0C5D28-E17D-3F82-FE16-28A9CD473E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0652F-2687-45A8-03E6-1091A7AF84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18816-68E1-7E50-452B-A2DEDAD6ED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37B33-1781-08A0-45D4-499278A5F3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02047B-276E-4455-AC69-2A0F17C383FF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538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0C55-D37B-DAB8-DE2C-4E7327B6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24" y="2036322"/>
            <a:ext cx="7886700" cy="1133597"/>
          </a:xfrm>
        </p:spPr>
        <p:txBody>
          <a:bodyPr/>
          <a:lstStyle/>
          <a:p>
            <a:pPr algn="ctr"/>
            <a:r>
              <a:rPr lang="en-AU" sz="7200" b="1" dirty="0">
                <a:solidFill>
                  <a:srgbClr val="BA7517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07895388"/>
      </p:ext>
    </p:extLst>
  </p:cSld>
  <p:clrMapOvr>
    <a:masterClrMapping/>
  </p:clrMapOvr>
</p:sld>
</file>

<file path=ppt/theme/theme1.xml><?xml version="1.0" encoding="utf-8"?>
<a:theme xmlns:a="http://schemas.openxmlformats.org/drawingml/2006/main" name="The Second ISRM Commission Conferen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15</Words>
  <Application>Microsoft Office PowerPoint</Application>
  <PresentationFormat>On-screen Show (16:9)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Cambria</vt:lpstr>
      <vt:lpstr>Wingdings</vt:lpstr>
      <vt:lpstr>The Second ISRM Commission Conference</vt:lpstr>
      <vt:lpstr>Custom Design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ISRM Commission Conference 2026 — Template</dc:title>
  <dc:subject>PptxGenJS Presentation</dc:subject>
  <dc:creator>ISRM</dc:creator>
  <cp:lastModifiedBy>Pinnaduwa Kulatilake</cp:lastModifiedBy>
  <cp:revision>11</cp:revision>
  <dcterms:created xsi:type="dcterms:W3CDTF">2026-05-02T05:23:31Z</dcterms:created>
  <dcterms:modified xsi:type="dcterms:W3CDTF">2026-05-03T13:40:33Z</dcterms:modified>
</cp:coreProperties>
</file>